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5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8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10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90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52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482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Předvádění na obrazovce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Design10</dc:creator>
  <cp:lastModifiedBy>Info | Tiande FM</cp:lastModifiedBy>
  <cp:revision>1</cp:revision>
  <dcterms:created xsi:type="dcterms:W3CDTF">2025-09-05T02:45:41Z</dcterms:created>
  <dcterms:modified xsi:type="dcterms:W3CDTF">2025-09-19T10:58:34Z</dcterms:modified>
</cp:coreProperties>
</file>