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4660"/>
  </p:normalViewPr>
  <p:slideViewPr>
    <p:cSldViewPr>
      <p:cViewPr varScale="1">
        <p:scale>
          <a:sx n="111" d="100"/>
          <a:sy n="111" d="100"/>
        </p:scale>
        <p:origin x="-17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8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8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4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4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1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8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91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User</cp:lastModifiedBy>
  <cp:revision>3</cp:revision>
  <dcterms:created xsi:type="dcterms:W3CDTF">2023-06-02T08:47:26Z</dcterms:created>
  <dcterms:modified xsi:type="dcterms:W3CDTF">2023-06-02T09:38:39Z</dcterms:modified>
</cp:coreProperties>
</file>